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D7C776F-C180-4645-81AC-5329BB52942E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80798E4-9025-4D7B-955B-30EBA894FA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776F-C180-4645-81AC-5329BB52942E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98E4-9025-4D7B-955B-30EBA894FA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776F-C180-4645-81AC-5329BB52942E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98E4-9025-4D7B-955B-30EBA894FA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D7C776F-C180-4645-81AC-5329BB52942E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80798E4-9025-4D7B-955B-30EBA894FA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D7C776F-C180-4645-81AC-5329BB52942E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80798E4-9025-4D7B-955B-30EBA894FA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776F-C180-4645-81AC-5329BB52942E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98E4-9025-4D7B-955B-30EBA894FA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776F-C180-4645-81AC-5329BB52942E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98E4-9025-4D7B-955B-30EBA894FA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D7C776F-C180-4645-81AC-5329BB52942E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80798E4-9025-4D7B-955B-30EBA894FA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776F-C180-4645-81AC-5329BB52942E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98E4-9025-4D7B-955B-30EBA894FA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D7C776F-C180-4645-81AC-5329BB52942E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80798E4-9025-4D7B-955B-30EBA894FA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D7C776F-C180-4645-81AC-5329BB52942E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80798E4-9025-4D7B-955B-30EBA894FA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D7C776F-C180-4645-81AC-5329BB52942E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80798E4-9025-4D7B-955B-30EBA894FA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0"/>
            <a:ext cx="6172200" cy="3886200"/>
          </a:xfrm>
        </p:spPr>
        <p:txBody>
          <a:bodyPr>
            <a:noAutofit/>
          </a:bodyPr>
          <a:lstStyle/>
          <a:p>
            <a:r>
              <a:rPr lang="en-US" sz="6000" dirty="0" smtClean="0"/>
              <a:t>DECISION MAKING MODEL</a:t>
            </a:r>
            <a:endParaRPr lang="en-US" sz="6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Documents and Settings\christina_olson\Local Settings\Temporary Internet Files\Content.IE5\4WPWSF7U\MC9004344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59200" y="3886200"/>
            <a:ext cx="2946400" cy="25146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7200" b="1" dirty="0" smtClean="0"/>
              <a:t>Step 1</a:t>
            </a:r>
            <a:endParaRPr lang="en-US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dirty="0" smtClean="0"/>
              <a:t>Name the Problem</a:t>
            </a:r>
            <a:endParaRPr lang="en-US" sz="8000" dirty="0"/>
          </a:p>
        </p:txBody>
      </p:sp>
      <p:pic>
        <p:nvPicPr>
          <p:cNvPr id="2050" name="Picture 2" descr="C:\Documents and Settings\christina_olson\Local Settings\Temporary Internet Files\Content.IE5\FYDX9JGN\MC90007106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3962400"/>
            <a:ext cx="3276600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7200" b="1" dirty="0" smtClean="0"/>
              <a:t>Step 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List the Possible Choices </a:t>
            </a:r>
          </a:p>
          <a:p>
            <a:endParaRPr lang="en-US" sz="7200" dirty="0"/>
          </a:p>
        </p:txBody>
      </p:sp>
      <p:pic>
        <p:nvPicPr>
          <p:cNvPr id="3074" name="Picture 2" descr="C:\Documents and Settings\christina_olson\Local Settings\Temporary Internet Files\Content.IE5\44TLDIRR\MC90043982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428" y="3505200"/>
            <a:ext cx="3657143" cy="335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7200" b="1" dirty="0" smtClean="0"/>
              <a:t>Step 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List the Pro’s and Con’s to each Choice</a:t>
            </a:r>
          </a:p>
          <a:p>
            <a:endParaRPr lang="en-US" sz="5400" dirty="0"/>
          </a:p>
        </p:txBody>
      </p:sp>
      <p:pic>
        <p:nvPicPr>
          <p:cNvPr id="4098" name="Picture 2" descr="C:\Documents and Settings\christina_olson\Local Settings\Temporary Internet Files\Content.IE5\44TLDIRR\MC90028578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1" y="3276600"/>
            <a:ext cx="4800600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7200" b="1" dirty="0" smtClean="0"/>
              <a:t>Step 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Make the Decision and Act</a:t>
            </a:r>
          </a:p>
          <a:p>
            <a:endParaRPr lang="en-US" sz="6600" dirty="0" smtClean="0"/>
          </a:p>
          <a:p>
            <a:endParaRPr lang="en-US" sz="6600" dirty="0"/>
          </a:p>
        </p:txBody>
      </p:sp>
      <p:pic>
        <p:nvPicPr>
          <p:cNvPr id="5" name="Picture 4" descr="HART-0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0750" y="3505200"/>
            <a:ext cx="4762500" cy="33527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7200" b="1" dirty="0" smtClean="0"/>
              <a:t>Step 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Evaluate the Outcome</a:t>
            </a:r>
          </a:p>
          <a:p>
            <a:endParaRPr lang="en-US" sz="8000" dirty="0"/>
          </a:p>
        </p:txBody>
      </p:sp>
      <p:pic>
        <p:nvPicPr>
          <p:cNvPr id="5" name="Picture 4" descr="evaluate-1356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600" y="4038600"/>
            <a:ext cx="4648200" cy="243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</TotalTime>
  <Words>36</Words>
  <Application>Microsoft Office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DECISION MAKING MODEL</vt:lpstr>
      <vt:lpstr>Step 1</vt:lpstr>
      <vt:lpstr>Step 2</vt:lpstr>
      <vt:lpstr>Step 3</vt:lpstr>
      <vt:lpstr>Step 4</vt:lpstr>
      <vt:lpstr>Step 5</vt:lpstr>
    </vt:vector>
  </TitlesOfParts>
  <Company>ISD11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 MAKING MODEL</dc:title>
  <dc:creator>christina_olson</dc:creator>
  <cp:lastModifiedBy>christina_olson</cp:lastModifiedBy>
  <cp:revision>4</cp:revision>
  <dcterms:created xsi:type="dcterms:W3CDTF">2010-12-15T15:52:35Z</dcterms:created>
  <dcterms:modified xsi:type="dcterms:W3CDTF">2010-12-15T17:05:43Z</dcterms:modified>
</cp:coreProperties>
</file>